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78" y="24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E2A5D-C21F-47E9-923C-695D32C933B2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9003C-7D01-4F9C-8B9C-039EC1F608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8721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E2A5D-C21F-47E9-923C-695D32C933B2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9003C-7D01-4F9C-8B9C-039EC1F608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861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E2A5D-C21F-47E9-923C-695D32C933B2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9003C-7D01-4F9C-8B9C-039EC1F608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100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E2A5D-C21F-47E9-923C-695D32C933B2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9003C-7D01-4F9C-8B9C-039EC1F608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1150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E2A5D-C21F-47E9-923C-695D32C933B2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9003C-7D01-4F9C-8B9C-039EC1F608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693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E2A5D-C21F-47E9-923C-695D32C933B2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9003C-7D01-4F9C-8B9C-039EC1F608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508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E2A5D-C21F-47E9-923C-695D32C933B2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9003C-7D01-4F9C-8B9C-039EC1F608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297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E2A5D-C21F-47E9-923C-695D32C933B2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9003C-7D01-4F9C-8B9C-039EC1F608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6551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E2A5D-C21F-47E9-923C-695D32C933B2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9003C-7D01-4F9C-8B9C-039EC1F608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6803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E2A5D-C21F-47E9-923C-695D32C933B2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9003C-7D01-4F9C-8B9C-039EC1F608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1243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E2A5D-C21F-47E9-923C-695D32C933B2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39003C-7D01-4F9C-8B9C-039EC1F608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263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6E2A5D-C21F-47E9-923C-695D32C933B2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39003C-7D01-4F9C-8B9C-039EC1F608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277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壹元（工农）</a:t>
            </a:r>
            <a:r>
              <a:rPr lang="en-US" altLang="zh-CN" dirty="0"/>
              <a:t>3200</a:t>
            </a:r>
            <a:r>
              <a:rPr lang="zh-CN" altLang="zh-CN" dirty="0"/>
              <a:t>元，伍元（绵羊）</a:t>
            </a:r>
            <a:r>
              <a:rPr lang="en-US" altLang="zh-CN" dirty="0"/>
              <a:t>3800</a:t>
            </a:r>
            <a:r>
              <a:rPr lang="zh-CN" altLang="zh-CN" dirty="0"/>
              <a:t>元，拾元（矿井）</a:t>
            </a:r>
            <a:r>
              <a:rPr lang="en-US" altLang="zh-CN" dirty="0"/>
              <a:t>6500</a:t>
            </a:r>
            <a:r>
              <a:rPr lang="zh-CN" altLang="zh-CN" dirty="0"/>
              <a:t>元，贰拾元（帆船）</a:t>
            </a:r>
            <a:r>
              <a:rPr lang="en-US" altLang="zh-CN" dirty="0"/>
              <a:t>20000</a:t>
            </a:r>
            <a:r>
              <a:rPr lang="zh-CN" altLang="zh-CN" dirty="0"/>
              <a:t>元，伍拾元（火车）</a:t>
            </a:r>
            <a:r>
              <a:rPr lang="en-US" altLang="zh-CN" dirty="0"/>
              <a:t>80000</a:t>
            </a:r>
            <a:r>
              <a:rPr lang="zh-CN" altLang="zh-CN" dirty="0"/>
              <a:t>元，壹佰元（万寿山）</a:t>
            </a:r>
            <a:r>
              <a:rPr lang="en-US" altLang="zh-CN" dirty="0"/>
              <a:t>20000</a:t>
            </a:r>
            <a:r>
              <a:rPr lang="zh-CN" altLang="zh-CN" dirty="0"/>
              <a:t>元，贰佰元（排云殿）</a:t>
            </a:r>
            <a:r>
              <a:rPr lang="en-US" altLang="zh-CN" dirty="0"/>
              <a:t>130000</a:t>
            </a:r>
            <a:r>
              <a:rPr lang="zh-CN" altLang="zh-CN" dirty="0"/>
              <a:t>元，伍佰元（瞻德城）</a:t>
            </a:r>
            <a:r>
              <a:rPr lang="en-US" altLang="zh-CN" dirty="0"/>
              <a:t>700000</a:t>
            </a:r>
            <a:r>
              <a:rPr lang="zh-CN" altLang="zh-CN" dirty="0"/>
              <a:t>元，壹仟元（双马耕地）</a:t>
            </a:r>
            <a:r>
              <a:rPr lang="en-US" altLang="zh-CN" dirty="0"/>
              <a:t>150000</a:t>
            </a:r>
            <a:r>
              <a:rPr lang="zh-CN" altLang="zh-CN" dirty="0"/>
              <a:t>元，壹万元（牧马）</a:t>
            </a:r>
            <a:r>
              <a:rPr lang="en-US" altLang="zh-CN" dirty="0"/>
              <a:t>1400000</a:t>
            </a:r>
            <a:r>
              <a:rPr lang="zh-CN" altLang="zh-CN" dirty="0"/>
              <a:t>元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704491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人民币对很多人来说不是稀罕之物。然而市民沈某自</a:t>
            </a:r>
            <a:r>
              <a:rPr lang="en-US" altLang="zh-CN" dirty="0"/>
              <a:t>1998</a:t>
            </a:r>
            <a:r>
              <a:rPr lang="zh-CN" altLang="zh-CN" dirty="0"/>
              <a:t>年以来，习惯了“有钱就买钱”，用</a:t>
            </a:r>
            <a:r>
              <a:rPr lang="en-US" altLang="zh-CN" dirty="0"/>
              <a:t>15</a:t>
            </a:r>
            <a:r>
              <a:rPr lang="zh-CN" altLang="zh-CN" dirty="0"/>
              <a:t>年的时间收藏了人民币精品上千张，其中最为骄傲的便是第一套人民币中的壹万圆面额的“牧马图”钞票，这张钞票曾在</a:t>
            </a:r>
            <a:r>
              <a:rPr lang="en-US" altLang="zh-CN" dirty="0"/>
              <a:t>2010</a:t>
            </a:r>
            <a:r>
              <a:rPr lang="zh-CN" altLang="zh-CN" dirty="0"/>
              <a:t>年</a:t>
            </a:r>
            <a:r>
              <a:rPr lang="en-US" altLang="zh-CN" dirty="0"/>
              <a:t>12</a:t>
            </a:r>
            <a:r>
              <a:rPr lang="zh-CN" altLang="zh-CN" dirty="0"/>
              <a:t>月在上海某拍卖会上拍出了</a:t>
            </a:r>
            <a:r>
              <a:rPr lang="en-US" altLang="zh-CN" dirty="0"/>
              <a:t>230</a:t>
            </a:r>
            <a:r>
              <a:rPr lang="zh-CN" altLang="zh-CN" dirty="0"/>
              <a:t>万元的天价，被称为“币王”。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59876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166</Words>
  <Application>Microsoft Office PowerPoint</Application>
  <PresentationFormat>全屏显示(4:3)</PresentationFormat>
  <Paragraphs>2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liu</dc:creator>
  <cp:lastModifiedBy>Administrator</cp:lastModifiedBy>
  <cp:revision>3</cp:revision>
  <dcterms:created xsi:type="dcterms:W3CDTF">2013-07-02T09:26:13Z</dcterms:created>
  <dcterms:modified xsi:type="dcterms:W3CDTF">2020-11-13T03:15:00Z</dcterms:modified>
</cp:coreProperties>
</file>