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133AA-DDBF-413E-AEB4-80D63A17EA5D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2275E-D69B-4496-BA8C-0A0F3DF70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95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内容源自：</a:t>
            </a:r>
            <a:r>
              <a:rPr lang="en-US" altLang="zh-CN" dirty="0" smtClean="0"/>
              <a:t>http://baike.baidu.com/item/%E8%92%82%E5%A7%86%C2%B7%E4%BC%AF%E7%BA%B3%E6%96%AF%C2%B7%E6%9D%8E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B2275E-D69B-4496-BA8C-0A0F3DF70C9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355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THIS IS FOR EVERYONE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B2275E-D69B-4496-BA8C-0A0F3DF70C9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82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146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450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15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48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631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126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182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5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851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253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76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934C5-DD48-40A6-8B54-33573645F400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E2FC-8B1B-4274-94F6-B7EA8C4A1A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9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蒂姆</a:t>
            </a:r>
            <a:r>
              <a:rPr lang="en-US" altLang="zh-CN" dirty="0" smtClean="0"/>
              <a:t>·</a:t>
            </a:r>
            <a:r>
              <a:rPr lang="zh-CN" altLang="en-US" dirty="0" smtClean="0"/>
              <a:t>伯纳斯</a:t>
            </a:r>
            <a:r>
              <a:rPr lang="en-US" altLang="zh-CN" dirty="0" smtClean="0"/>
              <a:t>·</a:t>
            </a:r>
            <a:r>
              <a:rPr lang="zh-CN" altLang="en-US" dirty="0" smtClean="0"/>
              <a:t>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Tim Berners-Lee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133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mtClean="0"/>
              <a:t>个人经历</a:t>
            </a:r>
            <a:endParaRPr lang="zh-CN" altLang="en-US" dirty="0" smtClean="0"/>
          </a:p>
          <a:p>
            <a:r>
              <a:rPr lang="zh-CN" altLang="en-US" dirty="0" smtClean="0"/>
              <a:t>个人成就</a:t>
            </a:r>
          </a:p>
          <a:p>
            <a:r>
              <a:rPr lang="zh-CN" altLang="en-US" dirty="0" smtClean="0"/>
              <a:t>个人荣誉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412" y="2205831"/>
            <a:ext cx="2924175" cy="3314700"/>
          </a:xfrm>
        </p:spPr>
      </p:pic>
    </p:spTree>
    <p:extLst>
      <p:ext uri="{BB962C8B-B14F-4D97-AF65-F5344CB8AC3E}">
        <p14:creationId xmlns:p14="http://schemas.microsoft.com/office/powerpoint/2010/main" val="402961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个人经历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1955</a:t>
            </a:r>
            <a:r>
              <a:rPr lang="zh-CN" altLang="en-US" dirty="0" smtClean="0"/>
              <a:t>年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</a:t>
            </a:r>
            <a:r>
              <a:rPr lang="en-US" altLang="zh-CN" dirty="0" smtClean="0"/>
              <a:t>8</a:t>
            </a:r>
            <a:r>
              <a:rPr lang="zh-CN" altLang="en-US" dirty="0" smtClean="0"/>
              <a:t>日，出生于英格兰伦敦西南部。</a:t>
            </a:r>
          </a:p>
          <a:p>
            <a:r>
              <a:rPr lang="en-US" altLang="zh-CN" dirty="0" smtClean="0"/>
              <a:t>1973</a:t>
            </a:r>
            <a:r>
              <a:rPr lang="zh-CN" altLang="en-US" dirty="0" smtClean="0"/>
              <a:t>年，中学毕业，进入牛津大学王后学院深造，最后以一级荣誉获得物理学士学位。</a:t>
            </a:r>
          </a:p>
          <a:p>
            <a:r>
              <a:rPr lang="en-US" altLang="zh-CN" dirty="0" smtClean="0"/>
              <a:t>2017</a:t>
            </a:r>
            <a:r>
              <a:rPr lang="zh-CN" altLang="en-US" dirty="0" smtClean="0"/>
              <a:t>年，因“发明万维网、第一个浏览器和使万维网得以扩展的基本协议和算法”而获得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年度的图灵奖。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20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个人成就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万维网的设想</a:t>
            </a:r>
          </a:p>
          <a:p>
            <a:pPr lvl="1"/>
            <a:r>
              <a:rPr lang="en-US" altLang="zh-CN" dirty="0" smtClean="0"/>
              <a:t>1990</a:t>
            </a:r>
            <a:r>
              <a:rPr lang="zh-CN" altLang="en-US" dirty="0" smtClean="0"/>
              <a:t>年他写了世界上第一个网页浏览器（</a:t>
            </a:r>
            <a:r>
              <a:rPr lang="en-US" altLang="zh-CN" dirty="0" err="1" smtClean="0"/>
              <a:t>WorldWideWeb</a:t>
            </a:r>
            <a:r>
              <a:rPr lang="zh-CN" altLang="en-US" dirty="0" smtClean="0"/>
              <a:t>）和第一个网页服务器（</a:t>
            </a:r>
            <a:r>
              <a:rPr lang="en-US" altLang="zh-CN" dirty="0" err="1" smtClean="0"/>
              <a:t>httpd</a:t>
            </a:r>
            <a:r>
              <a:rPr lang="zh-CN" altLang="en-US" dirty="0" smtClean="0"/>
              <a:t>）。</a:t>
            </a:r>
          </a:p>
          <a:p>
            <a:r>
              <a:rPr lang="zh-CN" altLang="en-US" dirty="0" smtClean="0"/>
              <a:t>第一个网站</a:t>
            </a:r>
          </a:p>
          <a:p>
            <a:pPr lvl="1"/>
            <a:r>
              <a:rPr lang="zh-CN" altLang="en-US" dirty="0" smtClean="0"/>
              <a:t>第一个网站（也是世界上第一个网站）是</a:t>
            </a:r>
            <a:r>
              <a:rPr lang="en-US" altLang="zh-CN" dirty="0" smtClean="0"/>
              <a:t>http: //info. </a:t>
            </a:r>
            <a:r>
              <a:rPr lang="en-US" altLang="zh-CN" dirty="0" err="1" smtClean="0"/>
              <a:t>cern</a:t>
            </a:r>
            <a:r>
              <a:rPr lang="en-US" altLang="zh-CN" dirty="0" smtClean="0"/>
              <a:t>. </a:t>
            </a:r>
            <a:r>
              <a:rPr lang="en-US" altLang="zh-CN" dirty="0" err="1" smtClean="0"/>
              <a:t>ch</a:t>
            </a:r>
            <a:r>
              <a:rPr lang="en-US" altLang="zh-CN" dirty="0" smtClean="0"/>
              <a:t>/</a:t>
            </a:r>
            <a:r>
              <a:rPr lang="zh-CN" altLang="en-US" dirty="0" smtClean="0"/>
              <a:t>，于</a:t>
            </a:r>
            <a:r>
              <a:rPr lang="en-US" altLang="zh-CN" dirty="0" smtClean="0"/>
              <a:t>1991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8</a:t>
            </a:r>
            <a:r>
              <a:rPr lang="zh-CN" altLang="en-US" dirty="0" smtClean="0"/>
              <a:t>月</a:t>
            </a:r>
            <a:r>
              <a:rPr lang="en-US" altLang="zh-CN" dirty="0" smtClean="0"/>
              <a:t>6</a:t>
            </a:r>
            <a:r>
              <a:rPr lang="zh-CN" altLang="en-US" dirty="0" smtClean="0"/>
              <a:t>日上网。</a:t>
            </a:r>
          </a:p>
          <a:p>
            <a:r>
              <a:rPr lang="zh-CN" altLang="en-US" dirty="0" smtClean="0"/>
              <a:t>万维网标准</a:t>
            </a:r>
          </a:p>
          <a:p>
            <a:pPr lvl="1"/>
            <a:r>
              <a:rPr lang="en-US" altLang="zh-CN" dirty="0" smtClean="0"/>
              <a:t>1994</a:t>
            </a:r>
            <a:r>
              <a:rPr lang="zh-CN" altLang="en-US" dirty="0" smtClean="0"/>
              <a:t>年在麻省理工学院创立了万维网联盟，由不同的愿意建立万维网标准和提高万维网质量的公司组成。</a:t>
            </a:r>
          </a:p>
          <a:p>
            <a:r>
              <a:rPr lang="zh-CN" altLang="en-US" dirty="0" smtClean="0"/>
              <a:t>免版权费</a:t>
            </a:r>
          </a:p>
          <a:p>
            <a:pPr lvl="1"/>
            <a:r>
              <a:rPr lang="zh-CN" altLang="en-US" dirty="0" smtClean="0"/>
              <a:t>无偿将他的主意提供出来而不收费。</a:t>
            </a:r>
            <a:r>
              <a:rPr lang="en-US" altLang="zh-CN" dirty="0" smtClean="0"/>
              <a:t>2003</a:t>
            </a:r>
            <a:r>
              <a:rPr lang="zh-CN" altLang="en-US" dirty="0" smtClean="0"/>
              <a:t>年万维网联盟决定所有由联盟提出的技术都是无偿的，所有人都可以简单地使用。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376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个人荣誉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en-US" smtClean="0"/>
              <a:t>1999</a:t>
            </a:r>
            <a:r>
              <a:rPr lang="zh-CN" smtClean="0"/>
              <a:t>年，入选时代杂志</a:t>
            </a:r>
            <a:r>
              <a:rPr lang="en-US" smtClean="0"/>
              <a:t>20</a:t>
            </a:r>
            <a:r>
              <a:rPr lang="zh-CN" smtClean="0"/>
              <a:t>世纪最重要的</a:t>
            </a:r>
            <a:r>
              <a:rPr lang="en-US" smtClean="0"/>
              <a:t>100</a:t>
            </a:r>
            <a:r>
              <a:rPr lang="zh-CN" smtClean="0"/>
              <a:t>个人物。</a:t>
            </a:r>
            <a:endParaRPr lang="zh-CN"/>
          </a:p>
          <a:p>
            <a:pPr lvl="0" rtl="0"/>
            <a:r>
              <a:rPr lang="en-US" dirty="0" smtClean="0"/>
              <a:t>2004</a:t>
            </a:r>
            <a:r>
              <a:rPr lang="zh-CN" dirty="0" smtClean="0"/>
              <a:t>年，获颁大英帝国爵级司令，获封为爵士。</a:t>
            </a:r>
            <a:endParaRPr lang="zh-CN" dirty="0"/>
          </a:p>
          <a:p>
            <a:pPr lvl="0" rtl="0"/>
            <a:r>
              <a:rPr lang="en-US" smtClean="0"/>
              <a:t>2008</a:t>
            </a:r>
            <a:r>
              <a:rPr lang="zh-CN" smtClean="0"/>
              <a:t>年，获詹姆斯</a:t>
            </a:r>
            <a:r>
              <a:rPr lang="en-US" smtClean="0"/>
              <a:t>·</a:t>
            </a:r>
            <a:r>
              <a:rPr lang="zh-CN" smtClean="0"/>
              <a:t>克拉克</a:t>
            </a:r>
            <a:r>
              <a:rPr lang="en-US" smtClean="0"/>
              <a:t>·</a:t>
            </a:r>
            <a:r>
              <a:rPr lang="zh-CN" smtClean="0"/>
              <a:t>麦克斯韦奖。</a:t>
            </a:r>
            <a:endParaRPr lang="zh-CN"/>
          </a:p>
          <a:p>
            <a:pPr lvl="0" rtl="0"/>
            <a:r>
              <a:rPr lang="en-US" dirty="0" smtClean="0"/>
              <a:t>2009</a:t>
            </a:r>
            <a:r>
              <a:rPr lang="zh-CN" dirty="0" smtClean="0"/>
              <a:t>年，获选为美国国家科学院外籍院士。</a:t>
            </a:r>
            <a:endParaRPr lang="zh-CN" dirty="0"/>
          </a:p>
          <a:p>
            <a:pPr lvl="0" rtl="0"/>
            <a:r>
              <a:rPr lang="en-US" dirty="0" smtClean="0"/>
              <a:t>2017</a:t>
            </a:r>
            <a:r>
              <a:rPr lang="zh-CN" dirty="0" smtClean="0"/>
              <a:t>年，获得</a:t>
            </a:r>
            <a:r>
              <a:rPr lang="en-US" dirty="0" smtClean="0"/>
              <a:t>2016</a:t>
            </a:r>
            <a:r>
              <a:rPr lang="zh-CN" dirty="0" smtClean="0"/>
              <a:t>年度的图灵奖。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78353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611560" y="2564904"/>
            <a:ext cx="7992888" cy="15841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4800" dirty="0">
              <a:latin typeface="Gungsuh" pitchFamily="18" charset="-127"/>
              <a:ea typeface="Gungsuh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474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293</Words>
  <Application>Microsoft Office PowerPoint</Application>
  <PresentationFormat>全屏显示(4:3)</PresentationFormat>
  <Paragraphs>30</Paragraphs>
  <Slides>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蒂姆·伯纳斯·李</vt:lpstr>
      <vt:lpstr>目录</vt:lpstr>
      <vt:lpstr>个人经历</vt:lpstr>
      <vt:lpstr>个人成就</vt:lpstr>
      <vt:lpstr>个人荣誉</vt:lpstr>
      <vt:lpstr>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蒂姆·伯纳斯·李</dc:title>
  <dc:creator>Microsoft</dc:creator>
  <cp:keywords>  　        　   　         　        　       　 　      　   　  　</cp:keywords>
  <dc:description>  　        　   　         　        　       　 　      　   　  　</dc:description>
  <cp:lastModifiedBy>Microsoft</cp:lastModifiedBy>
  <cp:revision>11</cp:revision>
  <dcterms:created xsi:type="dcterms:W3CDTF">2017-05-04T10:42:03Z</dcterms:created>
  <dcterms:modified xsi:type="dcterms:W3CDTF">2017-05-11T12:01:57Z</dcterms:modified>
</cp:coreProperties>
</file>