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84" y="-108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0B0C47C-8B97-46B3-8B10-98B34D03CF35}" type="datetimeFigureOut">
              <a:rPr lang="zh-CN" altLang="en-US" smtClean="0"/>
              <a:t>2016/5/9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4741CE-0FB8-4265-BFB7-B9E015AF7E1C}" type="slidenum">
              <a:rPr lang="zh-CN" altLang="en-US" smtClean="0"/>
              <a:t>‹#›</a:t>
            </a:fld>
            <a:endParaRPr lang="zh-CN" altLang="en-US"/>
          </a:p>
        </p:txBody>
      </p:sp>
    </p:spTree>
    <p:extLst>
      <p:ext uri="{BB962C8B-B14F-4D97-AF65-F5344CB8AC3E}">
        <p14:creationId xmlns:p14="http://schemas.microsoft.com/office/powerpoint/2010/main" val="3952449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0B0C47C-8B97-46B3-8B10-98B34D03CF35}" type="datetimeFigureOut">
              <a:rPr lang="zh-CN" altLang="en-US" smtClean="0"/>
              <a:t>2016/5/9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4741CE-0FB8-4265-BFB7-B9E015AF7E1C}" type="slidenum">
              <a:rPr lang="zh-CN" altLang="en-US" smtClean="0"/>
              <a:t>‹#›</a:t>
            </a:fld>
            <a:endParaRPr lang="zh-CN" altLang="en-US"/>
          </a:p>
        </p:txBody>
      </p:sp>
    </p:spTree>
    <p:extLst>
      <p:ext uri="{BB962C8B-B14F-4D97-AF65-F5344CB8AC3E}">
        <p14:creationId xmlns:p14="http://schemas.microsoft.com/office/powerpoint/2010/main" val="1963715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0B0C47C-8B97-46B3-8B10-98B34D03CF35}" type="datetimeFigureOut">
              <a:rPr lang="zh-CN" altLang="en-US" smtClean="0"/>
              <a:t>2016/5/9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4741CE-0FB8-4265-BFB7-B9E015AF7E1C}" type="slidenum">
              <a:rPr lang="zh-CN" altLang="en-US" smtClean="0"/>
              <a:t>‹#›</a:t>
            </a:fld>
            <a:endParaRPr lang="zh-CN" altLang="en-US"/>
          </a:p>
        </p:txBody>
      </p:sp>
    </p:spTree>
    <p:extLst>
      <p:ext uri="{BB962C8B-B14F-4D97-AF65-F5344CB8AC3E}">
        <p14:creationId xmlns:p14="http://schemas.microsoft.com/office/powerpoint/2010/main" val="3657667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0B0C47C-8B97-46B3-8B10-98B34D03CF35}" type="datetimeFigureOut">
              <a:rPr lang="zh-CN" altLang="en-US" smtClean="0"/>
              <a:t>2016/5/9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4741CE-0FB8-4265-BFB7-B9E015AF7E1C}" type="slidenum">
              <a:rPr lang="zh-CN" altLang="en-US" smtClean="0"/>
              <a:t>‹#›</a:t>
            </a:fld>
            <a:endParaRPr lang="zh-CN" altLang="en-US"/>
          </a:p>
        </p:txBody>
      </p:sp>
    </p:spTree>
    <p:extLst>
      <p:ext uri="{BB962C8B-B14F-4D97-AF65-F5344CB8AC3E}">
        <p14:creationId xmlns:p14="http://schemas.microsoft.com/office/powerpoint/2010/main" val="1479999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0B0C47C-8B97-46B3-8B10-98B34D03CF35}" type="datetimeFigureOut">
              <a:rPr lang="zh-CN" altLang="en-US" smtClean="0"/>
              <a:t>2016/5/9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4741CE-0FB8-4265-BFB7-B9E015AF7E1C}" type="slidenum">
              <a:rPr lang="zh-CN" altLang="en-US" smtClean="0"/>
              <a:t>‹#›</a:t>
            </a:fld>
            <a:endParaRPr lang="zh-CN" altLang="en-US"/>
          </a:p>
        </p:txBody>
      </p:sp>
    </p:spTree>
    <p:extLst>
      <p:ext uri="{BB962C8B-B14F-4D97-AF65-F5344CB8AC3E}">
        <p14:creationId xmlns:p14="http://schemas.microsoft.com/office/powerpoint/2010/main" val="2114303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0B0C47C-8B97-46B3-8B10-98B34D03CF35}" type="datetimeFigureOut">
              <a:rPr lang="zh-CN" altLang="en-US" smtClean="0"/>
              <a:t>2016/5/9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4741CE-0FB8-4265-BFB7-B9E015AF7E1C}" type="slidenum">
              <a:rPr lang="zh-CN" altLang="en-US" smtClean="0"/>
              <a:t>‹#›</a:t>
            </a:fld>
            <a:endParaRPr lang="zh-CN" altLang="en-US"/>
          </a:p>
        </p:txBody>
      </p:sp>
    </p:spTree>
    <p:extLst>
      <p:ext uri="{BB962C8B-B14F-4D97-AF65-F5344CB8AC3E}">
        <p14:creationId xmlns:p14="http://schemas.microsoft.com/office/powerpoint/2010/main" val="4089544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0B0C47C-8B97-46B3-8B10-98B34D03CF35}" type="datetimeFigureOut">
              <a:rPr lang="zh-CN" altLang="en-US" smtClean="0"/>
              <a:t>2016/5/9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54741CE-0FB8-4265-BFB7-B9E015AF7E1C}" type="slidenum">
              <a:rPr lang="zh-CN" altLang="en-US" smtClean="0"/>
              <a:t>‹#›</a:t>
            </a:fld>
            <a:endParaRPr lang="zh-CN" altLang="en-US"/>
          </a:p>
        </p:txBody>
      </p:sp>
    </p:spTree>
    <p:extLst>
      <p:ext uri="{BB962C8B-B14F-4D97-AF65-F5344CB8AC3E}">
        <p14:creationId xmlns:p14="http://schemas.microsoft.com/office/powerpoint/2010/main" val="2941095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0B0C47C-8B97-46B3-8B10-98B34D03CF35}" type="datetimeFigureOut">
              <a:rPr lang="zh-CN" altLang="en-US" smtClean="0"/>
              <a:t>2016/5/9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4741CE-0FB8-4265-BFB7-B9E015AF7E1C}" type="slidenum">
              <a:rPr lang="zh-CN" altLang="en-US" smtClean="0"/>
              <a:t>‹#›</a:t>
            </a:fld>
            <a:endParaRPr lang="zh-CN" altLang="en-US"/>
          </a:p>
        </p:txBody>
      </p:sp>
    </p:spTree>
    <p:extLst>
      <p:ext uri="{BB962C8B-B14F-4D97-AF65-F5344CB8AC3E}">
        <p14:creationId xmlns:p14="http://schemas.microsoft.com/office/powerpoint/2010/main" val="3074797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0B0C47C-8B97-46B3-8B10-98B34D03CF35}" type="datetimeFigureOut">
              <a:rPr lang="zh-CN" altLang="en-US" smtClean="0"/>
              <a:t>2016/5/9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54741CE-0FB8-4265-BFB7-B9E015AF7E1C}" type="slidenum">
              <a:rPr lang="zh-CN" altLang="en-US" smtClean="0"/>
              <a:t>‹#›</a:t>
            </a:fld>
            <a:endParaRPr lang="zh-CN" altLang="en-US"/>
          </a:p>
        </p:txBody>
      </p:sp>
    </p:spTree>
    <p:extLst>
      <p:ext uri="{BB962C8B-B14F-4D97-AF65-F5344CB8AC3E}">
        <p14:creationId xmlns:p14="http://schemas.microsoft.com/office/powerpoint/2010/main" val="3953365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0B0C47C-8B97-46B3-8B10-98B34D03CF35}" type="datetimeFigureOut">
              <a:rPr lang="zh-CN" altLang="en-US" smtClean="0"/>
              <a:t>2016/5/9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4741CE-0FB8-4265-BFB7-B9E015AF7E1C}" type="slidenum">
              <a:rPr lang="zh-CN" altLang="en-US" smtClean="0"/>
              <a:t>‹#›</a:t>
            </a:fld>
            <a:endParaRPr lang="zh-CN" altLang="en-US"/>
          </a:p>
        </p:txBody>
      </p:sp>
    </p:spTree>
    <p:extLst>
      <p:ext uri="{BB962C8B-B14F-4D97-AF65-F5344CB8AC3E}">
        <p14:creationId xmlns:p14="http://schemas.microsoft.com/office/powerpoint/2010/main" val="26844977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0B0C47C-8B97-46B3-8B10-98B34D03CF35}" type="datetimeFigureOut">
              <a:rPr lang="zh-CN" altLang="en-US" smtClean="0"/>
              <a:t>2016/5/9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4741CE-0FB8-4265-BFB7-B9E015AF7E1C}" type="slidenum">
              <a:rPr lang="zh-CN" altLang="en-US" smtClean="0"/>
              <a:t>‹#›</a:t>
            </a:fld>
            <a:endParaRPr lang="zh-CN" altLang="en-US"/>
          </a:p>
        </p:txBody>
      </p:sp>
    </p:spTree>
    <p:extLst>
      <p:ext uri="{BB962C8B-B14F-4D97-AF65-F5344CB8AC3E}">
        <p14:creationId xmlns:p14="http://schemas.microsoft.com/office/powerpoint/2010/main" val="3056041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B0C47C-8B97-46B3-8B10-98B34D03CF35}" type="datetimeFigureOut">
              <a:rPr lang="zh-CN" altLang="en-US" smtClean="0"/>
              <a:t>2016/5/9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4741CE-0FB8-4265-BFB7-B9E015AF7E1C}" type="slidenum">
              <a:rPr lang="zh-CN" altLang="en-US" smtClean="0"/>
              <a:t>‹#›</a:t>
            </a:fld>
            <a:endParaRPr lang="zh-CN" altLang="en-US"/>
          </a:p>
        </p:txBody>
      </p:sp>
    </p:spTree>
    <p:extLst>
      <p:ext uri="{BB962C8B-B14F-4D97-AF65-F5344CB8AC3E}">
        <p14:creationId xmlns:p14="http://schemas.microsoft.com/office/powerpoint/2010/main" val="1630068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龙卷风</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3150" y="1700808"/>
            <a:ext cx="4457700" cy="416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7246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目录</a:t>
            </a:r>
            <a:endParaRPr lang="zh-CN" altLang="en-US" dirty="0"/>
          </a:p>
        </p:txBody>
      </p:sp>
      <p:sp>
        <p:nvSpPr>
          <p:cNvPr id="3" name="内容占位符 2"/>
          <p:cNvSpPr>
            <a:spLocks noGrp="1"/>
          </p:cNvSpPr>
          <p:nvPr>
            <p:ph idx="1"/>
          </p:nvPr>
        </p:nvSpPr>
        <p:spPr/>
        <p:txBody>
          <a:bodyPr/>
          <a:lstStyle/>
          <a:p>
            <a:r>
              <a:rPr lang="zh-CN" altLang="en-US" dirty="0" smtClean="0"/>
              <a:t>形成条件</a:t>
            </a:r>
          </a:p>
          <a:p>
            <a:r>
              <a:rPr lang="zh-CN" altLang="en-US" dirty="0" smtClean="0"/>
              <a:t>基本特点</a:t>
            </a:r>
            <a:endParaRPr lang="en-US" altLang="zh-CN" dirty="0" smtClean="0"/>
          </a:p>
          <a:p>
            <a:r>
              <a:rPr lang="zh-CN" altLang="en-US" dirty="0" smtClean="0"/>
              <a:t>主要类型</a:t>
            </a:r>
            <a:endParaRPr lang="en-US" altLang="zh-CN" dirty="0" smtClean="0"/>
          </a:p>
          <a:p>
            <a:r>
              <a:rPr lang="zh-CN" altLang="en-US" dirty="0" smtClean="0"/>
              <a:t>主要危害</a:t>
            </a:r>
            <a:endParaRPr lang="en-US" altLang="zh-CN" dirty="0" smtClean="0"/>
          </a:p>
          <a:p>
            <a:r>
              <a:rPr lang="zh-CN" altLang="en-US" dirty="0" smtClean="0"/>
              <a:t>防范措施</a:t>
            </a:r>
            <a:endParaRPr lang="zh-CN" altLang="en-US" dirty="0"/>
          </a:p>
        </p:txBody>
      </p:sp>
    </p:spTree>
    <p:extLst>
      <p:ext uri="{BB962C8B-B14F-4D97-AF65-F5344CB8AC3E}">
        <p14:creationId xmlns:p14="http://schemas.microsoft.com/office/powerpoint/2010/main" val="22632879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形成条件</a:t>
            </a:r>
            <a:endParaRPr lang="zh-CN" altLang="en-US" dirty="0"/>
          </a:p>
        </p:txBody>
      </p:sp>
      <p:sp>
        <p:nvSpPr>
          <p:cNvPr id="3" name="内容占位符 2"/>
          <p:cNvSpPr>
            <a:spLocks noGrp="1"/>
          </p:cNvSpPr>
          <p:nvPr>
            <p:ph idx="1"/>
          </p:nvPr>
        </p:nvSpPr>
        <p:spPr/>
        <p:txBody>
          <a:bodyPr/>
          <a:lstStyle/>
          <a:p>
            <a:r>
              <a:rPr lang="zh-CN" altLang="en-US" dirty="0" smtClean="0"/>
              <a:t>龙卷风这种自然现象是云层中雷暴的产物。</a:t>
            </a:r>
            <a:endParaRPr lang="en-US" altLang="zh-CN" dirty="0" smtClean="0"/>
          </a:p>
          <a:p>
            <a:r>
              <a:rPr lang="zh-CN" altLang="en-US" dirty="0" smtClean="0"/>
              <a:t>具体的说，龙卷风就是雷暴巨大能量中的一小部分在很小的区域内集中释放的一种形式。</a:t>
            </a:r>
            <a:endParaRPr lang="zh-CN" altLang="en-US" dirty="0"/>
          </a:p>
        </p:txBody>
      </p:sp>
    </p:spTree>
    <p:extLst>
      <p:ext uri="{BB962C8B-B14F-4D97-AF65-F5344CB8AC3E}">
        <p14:creationId xmlns:p14="http://schemas.microsoft.com/office/powerpoint/2010/main" val="30436684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基本特点</a:t>
            </a:r>
            <a:endParaRPr lang="zh-CN" altLang="en-US" dirty="0"/>
          </a:p>
        </p:txBody>
      </p:sp>
      <p:sp>
        <p:nvSpPr>
          <p:cNvPr id="3" name="内容占位符 2"/>
          <p:cNvSpPr>
            <a:spLocks noGrp="1"/>
          </p:cNvSpPr>
          <p:nvPr>
            <p:ph idx="1"/>
          </p:nvPr>
        </p:nvSpPr>
        <p:spPr/>
        <p:txBody>
          <a:bodyPr>
            <a:normAutofit fontScale="92500"/>
          </a:bodyPr>
          <a:lstStyle/>
          <a:p>
            <a:r>
              <a:rPr lang="zh-CN" altLang="en-US" dirty="0" smtClean="0"/>
              <a:t>常发生于夏季的雷雨天气时，尤以下午至傍晚最为多见，影响范围虽小，但破坏力极大。</a:t>
            </a:r>
          </a:p>
          <a:p>
            <a:r>
              <a:rPr lang="zh-CN" altLang="en-US" dirty="0" smtClean="0"/>
              <a:t>龙卷风的水平范围很小，直径从几米到几百米，平均为</a:t>
            </a:r>
            <a:r>
              <a:rPr lang="en-US" altLang="zh-CN" dirty="0" smtClean="0"/>
              <a:t>250</a:t>
            </a:r>
            <a:r>
              <a:rPr lang="zh-CN" altLang="en-US" dirty="0" smtClean="0"/>
              <a:t>米左右，最大为</a:t>
            </a:r>
            <a:r>
              <a:rPr lang="en-US" altLang="zh-CN" dirty="0" smtClean="0"/>
              <a:t>1</a:t>
            </a:r>
            <a:r>
              <a:rPr lang="zh-CN" altLang="en-US" dirty="0" smtClean="0"/>
              <a:t>千米左右。</a:t>
            </a:r>
            <a:endParaRPr lang="en-US" altLang="zh-CN" dirty="0" smtClean="0"/>
          </a:p>
          <a:p>
            <a:r>
              <a:rPr lang="zh-CN" altLang="en-US" dirty="0" smtClean="0"/>
              <a:t>在空中直径可有几千米，最大有</a:t>
            </a:r>
            <a:r>
              <a:rPr lang="en-US" altLang="zh-CN" dirty="0" smtClean="0"/>
              <a:t>10</a:t>
            </a:r>
            <a:r>
              <a:rPr lang="zh-CN" altLang="en-US" dirty="0" smtClean="0"/>
              <a:t>千米。</a:t>
            </a:r>
            <a:endParaRPr lang="en-US" altLang="zh-CN" dirty="0" smtClean="0"/>
          </a:p>
          <a:p>
            <a:r>
              <a:rPr lang="zh-CN" altLang="en-US" dirty="0" smtClean="0"/>
              <a:t>极大风速每小时可达</a:t>
            </a:r>
            <a:r>
              <a:rPr lang="en-US" altLang="zh-CN" dirty="0" smtClean="0"/>
              <a:t>150</a:t>
            </a:r>
            <a:r>
              <a:rPr lang="zh-CN" altLang="en-US" dirty="0" smtClean="0"/>
              <a:t>千米至</a:t>
            </a:r>
            <a:r>
              <a:rPr lang="en-US" altLang="zh-CN" dirty="0" smtClean="0"/>
              <a:t>450</a:t>
            </a:r>
            <a:r>
              <a:rPr lang="zh-CN" altLang="en-US" dirty="0" smtClean="0"/>
              <a:t>千米。</a:t>
            </a:r>
            <a:endParaRPr lang="en-US" altLang="zh-CN" dirty="0" smtClean="0"/>
          </a:p>
          <a:p>
            <a:r>
              <a:rPr lang="zh-CN" altLang="en-US" dirty="0" smtClean="0"/>
              <a:t>持续时间，一般仅几分钟，最长不过几十分钟。</a:t>
            </a:r>
            <a:endParaRPr lang="zh-CN" altLang="en-US" dirty="0"/>
          </a:p>
        </p:txBody>
      </p:sp>
    </p:spTree>
    <p:extLst>
      <p:ext uri="{BB962C8B-B14F-4D97-AF65-F5344CB8AC3E}">
        <p14:creationId xmlns:p14="http://schemas.microsoft.com/office/powerpoint/2010/main" val="41270264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主要类型</a:t>
            </a:r>
            <a:endParaRPr lang="zh-CN" altLang="en-US" dirty="0"/>
          </a:p>
        </p:txBody>
      </p:sp>
      <p:sp>
        <p:nvSpPr>
          <p:cNvPr id="3" name="内容占位符 2"/>
          <p:cNvSpPr>
            <a:spLocks noGrp="1"/>
          </p:cNvSpPr>
          <p:nvPr>
            <p:ph idx="1"/>
          </p:nvPr>
        </p:nvSpPr>
        <p:spPr/>
        <p:txBody>
          <a:bodyPr/>
          <a:lstStyle/>
          <a:p>
            <a:r>
              <a:rPr lang="zh-CN" altLang="en-US" dirty="0" smtClean="0"/>
              <a:t>多涡旋龙卷</a:t>
            </a:r>
          </a:p>
          <a:p>
            <a:r>
              <a:rPr lang="zh-CN" altLang="en-US" dirty="0" smtClean="0"/>
              <a:t>陆龙卷</a:t>
            </a:r>
          </a:p>
          <a:p>
            <a:r>
              <a:rPr lang="zh-CN" altLang="en-US" dirty="0" smtClean="0"/>
              <a:t>水龙卷</a:t>
            </a:r>
          </a:p>
          <a:p>
            <a:r>
              <a:rPr lang="zh-CN" altLang="en-US" dirty="0" smtClean="0"/>
              <a:t>火龙卷</a:t>
            </a:r>
          </a:p>
          <a:p>
            <a:r>
              <a:rPr lang="zh-CN" altLang="en-US" dirty="0" smtClean="0"/>
              <a:t>尘卷风</a:t>
            </a:r>
            <a:endParaRPr lang="zh-CN" altLang="en-US" dirty="0"/>
          </a:p>
        </p:txBody>
      </p:sp>
    </p:spTree>
    <p:extLst>
      <p:ext uri="{BB962C8B-B14F-4D97-AF65-F5344CB8AC3E}">
        <p14:creationId xmlns:p14="http://schemas.microsoft.com/office/powerpoint/2010/main" val="28669990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主要危害</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据国外媒体报道，席卷美国的龙卷风事件被国家气象机构评定为</a:t>
            </a:r>
            <a:r>
              <a:rPr lang="en-US" altLang="zh-CN" dirty="0" smtClean="0"/>
              <a:t>EF-5</a:t>
            </a:r>
            <a:r>
              <a:rPr lang="zh-CN" altLang="en-US" dirty="0" smtClean="0"/>
              <a:t>级别，有着广泛的严重损害程度，风速大约在每小时</a:t>
            </a:r>
            <a:r>
              <a:rPr lang="en-US" altLang="zh-CN" dirty="0" smtClean="0"/>
              <a:t>320</a:t>
            </a:r>
            <a:r>
              <a:rPr lang="zh-CN" altLang="en-US" dirty="0" smtClean="0"/>
              <a:t>公里到</a:t>
            </a:r>
            <a:r>
              <a:rPr lang="en-US" altLang="zh-CN" dirty="0" smtClean="0"/>
              <a:t>337</a:t>
            </a:r>
            <a:r>
              <a:rPr lang="zh-CN" altLang="en-US" dirty="0" smtClean="0"/>
              <a:t>公里之间，一些气象学家计算发现，龙卷风在肆掠的一个小时内所释放的能量区间值相当于</a:t>
            </a:r>
            <a:r>
              <a:rPr lang="en-US" altLang="zh-CN" dirty="0" smtClean="0"/>
              <a:t>8</a:t>
            </a:r>
            <a:r>
              <a:rPr lang="zh-CN" altLang="en-US" dirty="0" smtClean="0"/>
              <a:t>至</a:t>
            </a:r>
            <a:r>
              <a:rPr lang="en-US" altLang="zh-CN" dirty="0" smtClean="0"/>
              <a:t>600</a:t>
            </a:r>
            <a:r>
              <a:rPr lang="zh-CN" altLang="en-US" dirty="0" smtClean="0"/>
              <a:t>倍广岛原子弹。</a:t>
            </a:r>
          </a:p>
          <a:p>
            <a:r>
              <a:rPr lang="zh-CN" altLang="en-US" dirty="0" smtClean="0"/>
              <a:t>龙卷风每年能在经济上造成数百万美元的损失，并会导致失业和死伤，危害不容小觑。</a:t>
            </a:r>
            <a:endParaRPr lang="zh-CN" altLang="en-US" dirty="0"/>
          </a:p>
        </p:txBody>
      </p:sp>
    </p:spTree>
    <p:extLst>
      <p:ext uri="{BB962C8B-B14F-4D97-AF65-F5344CB8AC3E}">
        <p14:creationId xmlns:p14="http://schemas.microsoft.com/office/powerpoint/2010/main" val="39923318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防范措施</a:t>
            </a:r>
            <a:endParaRPr lang="zh-CN" altLang="en-US" dirty="0"/>
          </a:p>
        </p:txBody>
      </p:sp>
      <p:sp>
        <p:nvSpPr>
          <p:cNvPr id="3" name="内容占位符 2"/>
          <p:cNvSpPr>
            <a:spLocks noGrp="1"/>
          </p:cNvSpPr>
          <p:nvPr>
            <p:ph idx="1"/>
          </p:nvPr>
        </p:nvSpPr>
        <p:spPr/>
        <p:txBody>
          <a:bodyPr/>
          <a:lstStyle/>
          <a:p>
            <a:r>
              <a:rPr lang="zh-CN" altLang="en-US" dirty="0" smtClean="0"/>
              <a:t>最安全的地方是由混凝土建筑的地下室。</a:t>
            </a:r>
          </a:p>
          <a:p>
            <a:r>
              <a:rPr lang="zh-CN" altLang="en-US" dirty="0" smtClean="0"/>
              <a:t>寻找与龙卷风路径垂直方向的低洼区藏身。</a:t>
            </a:r>
          </a:p>
          <a:p>
            <a:r>
              <a:rPr lang="zh-CN" altLang="en-US" dirty="0" smtClean="0"/>
              <a:t>跑进靠近大树的房屋内躲避。</a:t>
            </a:r>
          </a:p>
          <a:p>
            <a:endParaRPr lang="zh-CN" altLang="en-US" dirty="0"/>
          </a:p>
        </p:txBody>
      </p:sp>
    </p:spTree>
    <p:extLst>
      <p:ext uri="{BB962C8B-B14F-4D97-AF65-F5344CB8AC3E}">
        <p14:creationId xmlns:p14="http://schemas.microsoft.com/office/powerpoint/2010/main" val="754959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448</Words>
  <Application>Microsoft Office PowerPoint</Application>
  <PresentationFormat>全屏显示(4:3)</PresentationFormat>
  <Paragraphs>29</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Office 主题​​</vt:lpstr>
      <vt:lpstr>龙卷风</vt:lpstr>
      <vt:lpstr>目录</vt:lpstr>
      <vt:lpstr>形成条件</vt:lpstr>
      <vt:lpstr>基本特点</vt:lpstr>
      <vt:lpstr>主要类型</vt:lpstr>
      <vt:lpstr>主要危害</vt:lpstr>
      <vt:lpstr>防范措施</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龙卷风</dc:title>
  <dc:creator>Microsoft</dc:creator>
  <cp:keywords>  　          　   　         　        　       　  　 　      　         　</cp:keywords>
  <dc:description>  　          　   　         　        　       　  　 　      　         　</dc:description>
  <cp:lastModifiedBy>Microsoft</cp:lastModifiedBy>
  <cp:revision>11</cp:revision>
  <dcterms:created xsi:type="dcterms:W3CDTF">2016-05-09T06:34:09Z</dcterms:created>
  <dcterms:modified xsi:type="dcterms:W3CDTF">2016-05-09T06:57:09Z</dcterms:modified>
</cp:coreProperties>
</file>