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923" autoAdjust="0"/>
  </p:normalViewPr>
  <p:slideViewPr>
    <p:cSldViewPr showGuides="1">
      <p:cViewPr varScale="1">
        <p:scale>
          <a:sx n="85" d="100"/>
          <a:sy n="85" d="100"/>
        </p:scale>
        <p:origin x="-22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828E0-CB54-4433-AF30-5612FA14A4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5CE61-697C-4C9F-9101-9A154B136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794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5CE61-697C-4C9F-9101-9A154B13659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136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岳麓书院</a:t>
            </a:r>
          </a:p>
          <a:p>
            <a:r>
              <a:rPr lang="zh-CN" altLang="en-US" dirty="0" smtClean="0"/>
              <a:t>白鹿洞书院</a:t>
            </a:r>
          </a:p>
          <a:p>
            <a:r>
              <a:rPr lang="zh-CN" altLang="en-US" dirty="0" smtClean="0"/>
              <a:t>嵩阳书院</a:t>
            </a:r>
          </a:p>
          <a:p>
            <a:r>
              <a:rPr lang="zh-CN" altLang="en-US" dirty="0" smtClean="0"/>
              <a:t>应天书院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5CE61-697C-4C9F-9101-9A154B13659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708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12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04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19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14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88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48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87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02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76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82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06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1A28D-53E3-4F81-A271-60987CFD974B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E54CA-5B52-454C-B4B1-4FFC2A003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80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中国四大书院</a:t>
            </a:r>
            <a:endParaRPr lang="zh-CN" altLang="en-US" dirty="0"/>
          </a:p>
        </p:txBody>
      </p:sp>
      <p:sp>
        <p:nvSpPr>
          <p:cNvPr id="8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7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5">
            <a:hlinkClick r:id="rId3" action="ppaction://hlinksldjump"/>
          </p:cNvPr>
          <p:cNvSpPr/>
          <p:nvPr/>
        </p:nvSpPr>
        <p:spPr>
          <a:xfrm>
            <a:off x="381000" y="1719263"/>
            <a:ext cx="8407400" cy="1024259"/>
          </a:xfrm>
          <a:prstGeom prst="homePlat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21065" tIns="137160" rIns="137161" bIns="137160" numCol="1" spcCol="1270" anchor="ctr" anchorCtr="0">
            <a:noAutofit/>
          </a:bodyPr>
          <a:lstStyle/>
          <a:p>
            <a:pPr lvl="0" algn="l" defTabSz="1600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600" kern="1200" dirty="0" smtClean="0"/>
              <a:t>岳麓书院</a:t>
            </a:r>
            <a:endParaRPr lang="zh-CN" sz="3600" kern="1200" dirty="0"/>
          </a:p>
        </p:txBody>
      </p:sp>
      <p:sp>
        <p:nvSpPr>
          <p:cNvPr id="7" name="圆角矩形 6"/>
          <p:cNvSpPr/>
          <p:nvPr/>
        </p:nvSpPr>
        <p:spPr>
          <a:xfrm>
            <a:off x="483425" y="1821688"/>
            <a:ext cx="1681480" cy="819407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五边形 7"/>
          <p:cNvSpPr/>
          <p:nvPr/>
        </p:nvSpPr>
        <p:spPr>
          <a:xfrm>
            <a:off x="401859" y="2845948"/>
            <a:ext cx="8407400" cy="1024259"/>
          </a:xfrm>
          <a:prstGeom prst="homePlat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21065" tIns="137160" rIns="137161" bIns="137160" numCol="1" spcCol="1270" anchor="ctr" anchorCtr="0">
            <a:noAutofit/>
          </a:bodyPr>
          <a:lstStyle/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600" dirty="0"/>
              <a:t>白鹿</a:t>
            </a:r>
            <a:r>
              <a:rPr lang="zh-CN" altLang="en-US" sz="3600" dirty="0"/>
              <a:t>洞</a:t>
            </a:r>
            <a:r>
              <a:rPr lang="zh-CN" sz="3600" dirty="0"/>
              <a:t>书院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483425" y="2948374"/>
            <a:ext cx="1681480" cy="819407"/>
          </a:xfrm>
          <a:prstGeom prst="roundRect">
            <a:avLst>
              <a:gd name="adj" fmla="val 10000"/>
            </a:avLst>
          </a:prstGeom>
          <a:blipFill rotWithShape="1"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五边形 9"/>
          <p:cNvSpPr/>
          <p:nvPr/>
        </p:nvSpPr>
        <p:spPr>
          <a:xfrm>
            <a:off x="401859" y="3972634"/>
            <a:ext cx="8407400" cy="1024259"/>
          </a:xfrm>
          <a:prstGeom prst="homePlat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21065" tIns="137160" rIns="137161" bIns="137160" numCol="1" spcCol="1270" anchor="ctr" anchorCtr="0">
            <a:noAutofit/>
          </a:bodyPr>
          <a:lstStyle/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600"/>
              <a:t>嵩阳书院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83425" y="4075060"/>
            <a:ext cx="1681480" cy="819407"/>
          </a:xfrm>
          <a:prstGeom prst="roundRect">
            <a:avLst>
              <a:gd name="adj" fmla="val 10000"/>
            </a:avLst>
          </a:prstGeom>
          <a:blipFill rotWithShape="1">
            <a:blip r:embed="rId6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五边形 11"/>
          <p:cNvSpPr/>
          <p:nvPr/>
        </p:nvSpPr>
        <p:spPr>
          <a:xfrm>
            <a:off x="381000" y="5099320"/>
            <a:ext cx="8407400" cy="1024259"/>
          </a:xfrm>
          <a:prstGeom prst="homePlat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21065" tIns="137160" rIns="137161" bIns="137160" numCol="1" spcCol="1270" anchor="ctr" anchorCtr="0">
            <a:noAutofit/>
          </a:bodyPr>
          <a:lstStyle/>
          <a:p>
            <a:pPr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3600"/>
              <a:t>应天书院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83425" y="5201746"/>
            <a:ext cx="1681480" cy="819407"/>
          </a:xfrm>
          <a:prstGeom prst="roundRect">
            <a:avLst>
              <a:gd name="adj" fmla="val 10000"/>
            </a:avLst>
          </a:prstGeom>
          <a:blipFill rotWithShape="1">
            <a:blip r:embed="rId7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755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" name="ylsy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1738" y="2291753"/>
            <a:ext cx="2809524" cy="31428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内容占位符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dirty="0" smtClean="0"/>
              <a:t>位于</a:t>
            </a:r>
            <a:r>
              <a:rPr lang="zh-CN" altLang="en-US" dirty="0"/>
              <a:t>湖南省长沙市南岳七十二峰最末一峰的岳麓山脚。</a:t>
            </a:r>
          </a:p>
        </p:txBody>
      </p:sp>
    </p:spTree>
    <p:extLst>
      <p:ext uri="{BB962C8B-B14F-4D97-AF65-F5344CB8AC3E}">
        <p14:creationId xmlns:p14="http://schemas.microsoft.com/office/powerpoint/2010/main" val="251589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白鹿洞书院，位于江西省九江市庐山五老峰南麓</a:t>
            </a:r>
          </a:p>
        </p:txBody>
      </p:sp>
      <p:pic>
        <p:nvPicPr>
          <p:cNvPr id="6" name="bldsy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2348880"/>
            <a:ext cx="2961905" cy="2971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01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sysy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3166" y="2244134"/>
            <a:ext cx="3466667" cy="32380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内容占位符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dirty="0"/>
              <a:t>位于河南省郑州市登封市区北</a:t>
            </a:r>
            <a:r>
              <a:rPr lang="en-US" altLang="zh-CN" dirty="0"/>
              <a:t>2.5</a:t>
            </a:r>
            <a:r>
              <a:rPr lang="zh-CN" altLang="en-US" dirty="0"/>
              <a:t>公里嵩山南麓，背靠峻极峰，面对双溪河，因坐落在嵩山之阳而得名嵩阳书院</a:t>
            </a:r>
            <a:r>
              <a:rPr lang="zh-CN" altLang="en-US" dirty="0" smtClean="0"/>
              <a:t>。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62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mtClean="0"/>
              <a:t>应天书院又称应天府书院、睢阳书院、南京书院、南都书院、南京国子监。</a:t>
            </a:r>
            <a:endParaRPr lang="en-US" altLang="zh-CN" smtClean="0"/>
          </a:p>
          <a:p>
            <a:r>
              <a:rPr lang="zh-CN" altLang="en-US" smtClean="0"/>
              <a:t>位于河南省商丘市睢阳区商丘古城南湖畔。</a:t>
            </a:r>
            <a:endParaRPr lang="zh-CN" altLang="en-US" dirty="0"/>
          </a:p>
        </p:txBody>
      </p:sp>
      <p:pic>
        <p:nvPicPr>
          <p:cNvPr id="9" name="ytsy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709820"/>
            <a:ext cx="4038600" cy="4306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1028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名师名徒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嵩</a:t>
            </a:r>
            <a:r>
              <a:rPr lang="zh-CN" altLang="en-US" dirty="0"/>
              <a:t>阳</a:t>
            </a:r>
            <a:r>
              <a:rPr lang="zh-CN" altLang="en-US" dirty="0" smtClean="0"/>
              <a:t>书院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程颢</a:t>
            </a:r>
            <a:r>
              <a:rPr lang="zh-CN" altLang="en-US" dirty="0"/>
              <a:t>、程颐、司马光、杨时、</a:t>
            </a:r>
            <a:r>
              <a:rPr lang="zh-CN" altLang="en-US" dirty="0" smtClean="0"/>
              <a:t>范纯仁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杨时</a:t>
            </a:r>
            <a:r>
              <a:rPr lang="zh-CN" altLang="en-US" dirty="0"/>
              <a:t>、游酢、吕大临、谢良佐</a:t>
            </a:r>
          </a:p>
          <a:p>
            <a:r>
              <a:rPr lang="zh-CN" altLang="en-US" dirty="0" smtClean="0"/>
              <a:t>岳</a:t>
            </a:r>
            <a:r>
              <a:rPr lang="zh-CN" altLang="en-US" dirty="0"/>
              <a:t>麓</a:t>
            </a:r>
            <a:r>
              <a:rPr lang="zh-CN" altLang="en-US" dirty="0" smtClean="0"/>
              <a:t>书院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张</a:t>
            </a:r>
            <a:r>
              <a:rPr lang="zh-CN" altLang="en-US" dirty="0"/>
              <a:t>栻、胡宏、朱熹、</a:t>
            </a:r>
            <a:r>
              <a:rPr lang="zh-CN" altLang="en-US" dirty="0" smtClean="0"/>
              <a:t>欧阳守道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胡宏</a:t>
            </a:r>
            <a:r>
              <a:rPr lang="zh-CN" altLang="en-US" dirty="0"/>
              <a:t>、刘珙</a:t>
            </a:r>
          </a:p>
          <a:p>
            <a:r>
              <a:rPr lang="zh-CN" altLang="en-US" dirty="0"/>
              <a:t>白鹿洞</a:t>
            </a:r>
            <a:r>
              <a:rPr lang="zh-CN" altLang="en-US" dirty="0" smtClean="0"/>
              <a:t>书院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朱熹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蔡沈</a:t>
            </a:r>
            <a:r>
              <a:rPr lang="zh-CN" altLang="en-US" dirty="0"/>
              <a:t>、蔡模、陈淳、真德</a:t>
            </a:r>
            <a:r>
              <a:rPr lang="zh-CN" altLang="en-US" dirty="0" smtClean="0"/>
              <a:t>秀</a:t>
            </a:r>
            <a:endParaRPr lang="en-US" altLang="zh-CN" dirty="0" smtClean="0"/>
          </a:p>
          <a:p>
            <a:r>
              <a:rPr lang="zh-CN" altLang="en-US" dirty="0"/>
              <a:t>应天书院</a:t>
            </a:r>
            <a:endParaRPr lang="en-US" altLang="zh-CN" dirty="0"/>
          </a:p>
          <a:p>
            <a:pPr lvl="1"/>
            <a:r>
              <a:rPr lang="zh-CN" altLang="en-US" dirty="0"/>
              <a:t>杨悫、戚同文、范仲淹、石介</a:t>
            </a:r>
            <a:endParaRPr lang="en-US" altLang="zh-CN" dirty="0"/>
          </a:p>
          <a:p>
            <a:pPr lvl="1"/>
            <a:r>
              <a:rPr lang="zh-CN" altLang="en-US" dirty="0"/>
              <a:t>楚昭辅、石延年、杜衍、毕士安、宗翼、杨大雅、王洙、范仲淹、孙复、石介、宋庠、宋祁、欧阳修、王安石、曾巩、张载、张方平、张昉、王尧臣、富弼、范纯仁、赵概、徐处仁、许骧、</a:t>
            </a:r>
            <a:r>
              <a:rPr lang="zh-CN" altLang="en-US" dirty="0" smtClean="0"/>
              <a:t>王砺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73059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</TotalTime>
  <Words>246</Words>
  <Application>Microsoft Office PowerPoint</Application>
  <PresentationFormat>全屏显示(4:3)</PresentationFormat>
  <Paragraphs>30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中国四大书院</vt:lpstr>
      <vt:lpstr>目录</vt:lpstr>
      <vt:lpstr>PowerPoint 演示文稿</vt:lpstr>
      <vt:lpstr>PowerPoint 演示文稿</vt:lpstr>
      <vt:lpstr>PowerPoint 演示文稿</vt:lpstr>
      <vt:lpstr>PowerPoint 演示文稿</vt:lpstr>
      <vt:lpstr>名师名徒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nutmeat</dc:creator>
  <cp:keywords>  　          　   　         　        　       　 　 　 　      　</cp:keywords>
  <dc:description>  　          　   　         　        　       　 　 　 　      　</dc:description>
  <cp:lastModifiedBy>nutmeat</cp:lastModifiedBy>
  <cp:revision>42</cp:revision>
  <dcterms:created xsi:type="dcterms:W3CDTF">2019-05-16T14:06:07Z</dcterms:created>
  <dcterms:modified xsi:type="dcterms:W3CDTF">2019-05-19T17:48:04Z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455202</vt:lpwstr>
  </property>
  <property fmtid="{D5CDD505-2E9C-101B-9397-08002B2CF9AE}" name="NXPowerLiteVersion" pid="3">
    <vt:lpwstr>D4.1.4</vt:lpwstr>
  </property>
</Properties>
</file>